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455" r:id="rId3"/>
    <p:sldId id="355" r:id="rId4"/>
    <p:sldId id="456" r:id="rId5"/>
    <p:sldId id="358" r:id="rId6"/>
    <p:sldId id="356" r:id="rId7"/>
    <p:sldId id="359" r:id="rId8"/>
    <p:sldId id="353" r:id="rId9"/>
    <p:sldId id="451" r:id="rId10"/>
    <p:sldId id="450" r:id="rId11"/>
    <p:sldId id="376" r:id="rId12"/>
    <p:sldId id="457" r:id="rId13"/>
    <p:sldId id="458" r:id="rId14"/>
    <p:sldId id="459" r:id="rId15"/>
    <p:sldId id="453" r:id="rId16"/>
    <p:sldId id="348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4" autoAdjust="0"/>
    <p:restoredTop sz="95179" autoAdjust="0"/>
  </p:normalViewPr>
  <p:slideViewPr>
    <p:cSldViewPr snapToGrid="0">
      <p:cViewPr>
        <p:scale>
          <a:sx n="70" d="100"/>
          <a:sy n="70" d="100"/>
        </p:scale>
        <p:origin x="1414" y="38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3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1D7E2A9-BF2D-4251-B3D1-9ED74A24D85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299BF21-6553-4033-9C34-16B567C8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6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4464028"/>
            <a:ext cx="10172700" cy="1641490"/>
          </a:xfrm>
        </p:spPr>
        <p:txBody>
          <a:bodyPr>
            <a:normAutofit/>
          </a:bodyPr>
          <a:lstStyle/>
          <a:p>
            <a:r>
              <a:rPr lang="en-US" sz="7000" dirty="0"/>
              <a:t>Water Supply Situation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CCWA Operating Committee Meeting</a:t>
            </a:r>
          </a:p>
          <a:p>
            <a:r>
              <a:rPr lang="en-US" dirty="0"/>
              <a:t>January 11, 2024</a:t>
            </a:r>
          </a:p>
        </p:txBody>
      </p:sp>
    </p:spTree>
    <p:extLst>
      <p:ext uri="{BB962C8B-B14F-4D97-AF65-F5344CB8AC3E}">
        <p14:creationId xmlns:p14="http://schemas.microsoft.com/office/powerpoint/2010/main" val="409413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8619F3E-B985-47B9-B21F-00F65AEF1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621254"/>
              </p:ext>
            </p:extLst>
          </p:nvPr>
        </p:nvGraphicFramePr>
        <p:xfrm>
          <a:off x="2093480" y="98774"/>
          <a:ext cx="8618063" cy="666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Acrobat Document" r:id="rId3" imgW="6583602" imgH="5087180" progId="AcroExch.Document.DC">
                  <p:embed/>
                </p:oleObj>
              </mc:Choice>
              <mc:Fallback>
                <p:oleObj name="Acrobat Document" r:id="rId3" imgW="6583602" imgH="50871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3480" y="98774"/>
                        <a:ext cx="8618063" cy="6660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82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56D85EA-D7EC-49E4-B661-769C4FEC8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52627"/>
              </p:ext>
            </p:extLst>
          </p:nvPr>
        </p:nvGraphicFramePr>
        <p:xfrm>
          <a:off x="1582841" y="51593"/>
          <a:ext cx="8739188" cy="675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Acrobat Document" r:id="rId3" imgW="9143856" imgH="7065737" progId="AcroExch.Document.DC">
                  <p:embed/>
                </p:oleObj>
              </mc:Choice>
              <mc:Fallback>
                <p:oleObj name="Acrobat Document" r:id="rId3" imgW="9143856" imgH="70657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2841" y="51593"/>
                        <a:ext cx="8739188" cy="675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337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A05DC-8CF4-4751-845C-987804170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50" y="0"/>
            <a:ext cx="848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10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C32584-5688-45FC-BF1F-14099A4F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805"/>
            <a:ext cx="12192000" cy="48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4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9CAC0C-5F40-4C78-A3B3-33643C7C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00" y="463138"/>
            <a:ext cx="11138587" cy="53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1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C745-73A1-448C-9D75-0F06C898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499"/>
            <a:ext cx="10515600" cy="1325563"/>
          </a:xfrm>
        </p:spPr>
        <p:txBody>
          <a:bodyPr/>
          <a:lstStyle/>
          <a:p>
            <a:r>
              <a:rPr lang="en-US" dirty="0"/>
              <a:t>Highlights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930E4-3977-48EF-A88B-856649A25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State’s share of San Luis Reservoir is below 400 TAF and therefore currently not a high risk of spill or the loss of carryover.</a:t>
            </a:r>
          </a:p>
          <a:p>
            <a:pPr lvl="1"/>
            <a:r>
              <a:rPr lang="en-US" dirty="0"/>
              <a:t>DWR has about 800 TAF of carryover owed to the SWP Contractors for 2023, but only around 400 TAF in San Luis</a:t>
            </a:r>
          </a:p>
          <a:p>
            <a:pPr lvl="1"/>
            <a:r>
              <a:rPr lang="en-US" dirty="0"/>
              <a:t>No increase in 2024 allocation until  DWR has met the 800 TAF obligation for 2023</a:t>
            </a:r>
          </a:p>
          <a:p>
            <a:pPr lvl="1"/>
            <a:r>
              <a:rPr lang="en-US" dirty="0"/>
              <a:t>Conditions could change rapidly and dramatically as occurred in early 2023</a:t>
            </a:r>
          </a:p>
          <a:p>
            <a:r>
              <a:rPr lang="en-US" dirty="0"/>
              <a:t>SWC working on an “internal” water database to match sellers and buyers for 2024 before going outside of the SWC Contractors for purchases (dry year </a:t>
            </a:r>
            <a:r>
              <a:rPr lang="en-US"/>
              <a:t>transfer program)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6A41A33-E3B5-4E72-B08B-7B6B94A49D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456174"/>
              </p:ext>
            </p:extLst>
          </p:nvPr>
        </p:nvGraphicFramePr>
        <p:xfrm>
          <a:off x="1726406" y="51593"/>
          <a:ext cx="8739188" cy="675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Acrobat Document" r:id="rId3" imgW="9143856" imgH="7065737" progId="AcroExch.Document.DC">
                  <p:embed/>
                </p:oleObj>
              </mc:Choice>
              <mc:Fallback>
                <p:oleObj name="Acrobat Document" r:id="rId3" imgW="9143856" imgH="70657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6406" y="51593"/>
                        <a:ext cx="8739188" cy="675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6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7C851-7481-49F7-A7CA-6F2F0721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382" y="0"/>
            <a:ext cx="8361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5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812CEFE-1A15-4A74-998C-251CC9713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249511"/>
              </p:ext>
            </p:extLst>
          </p:nvPr>
        </p:nvGraphicFramePr>
        <p:xfrm>
          <a:off x="1855973" y="0"/>
          <a:ext cx="8739188" cy="675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Acrobat Document" r:id="rId3" imgW="9143856" imgH="7065737" progId="AcroExch.Document.DC">
                  <p:embed/>
                </p:oleObj>
              </mc:Choice>
              <mc:Fallback>
                <p:oleObj name="Acrobat Document" r:id="rId3" imgW="9143856" imgH="70657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5973" y="0"/>
                        <a:ext cx="8739188" cy="675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51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3C9493-4EC6-4886-858E-18EAD33C8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8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83DE5BC-139D-4FB4-AEA6-372408B72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015806"/>
              </p:ext>
            </p:extLst>
          </p:nvPr>
        </p:nvGraphicFramePr>
        <p:xfrm>
          <a:off x="1820347" y="0"/>
          <a:ext cx="8739188" cy="675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Acrobat Document" r:id="rId4" imgW="9143856" imgH="7065737" progId="AcroExch.Document.DC">
                  <p:embed/>
                </p:oleObj>
              </mc:Choice>
              <mc:Fallback>
                <p:oleObj name="Acrobat Document" r:id="rId4" imgW="9143856" imgH="70657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0347" y="0"/>
                        <a:ext cx="8739188" cy="675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11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C8EEF0-64B7-4933-B3DA-396063730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45" y="0"/>
            <a:ext cx="9518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A77FE51-B3E4-4920-84F2-F174140D8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149855"/>
              </p:ext>
            </p:extLst>
          </p:nvPr>
        </p:nvGraphicFramePr>
        <p:xfrm>
          <a:off x="1665968" y="61971"/>
          <a:ext cx="9259331" cy="6734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Acrobat Document" r:id="rId4" imgW="6583602" imgH="4788026" progId="AcroExch.Document.DC">
                  <p:embed/>
                </p:oleObj>
              </mc:Choice>
              <mc:Fallback>
                <p:oleObj name="Acrobat Document" r:id="rId4" imgW="6583602" imgH="478802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5968" y="61971"/>
                        <a:ext cx="9259331" cy="6734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06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61F6502-B123-4EEF-A28F-937238AE7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255406"/>
              </p:ext>
            </p:extLst>
          </p:nvPr>
        </p:nvGraphicFramePr>
        <p:xfrm>
          <a:off x="1808471" y="109472"/>
          <a:ext cx="9128702" cy="663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Acrobat Document" r:id="rId3" imgW="6583602" imgH="4788026" progId="AcroExch.Document.DC">
                  <p:embed/>
                </p:oleObj>
              </mc:Choice>
              <mc:Fallback>
                <p:oleObj name="Acrobat Document" r:id="rId3" imgW="6583602" imgH="478802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8471" y="109472"/>
                        <a:ext cx="9128702" cy="6639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25485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16515</TotalTime>
  <Words>126</Words>
  <Application>Microsoft Office PowerPoint</Application>
  <PresentationFormat>Widescreen</PresentationFormat>
  <Paragraphs>14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Depth</vt:lpstr>
      <vt:lpstr>Adobe Acrobat Document</vt:lpstr>
      <vt:lpstr>Water Supply Situation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Highlights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Operations Update</dc:title>
  <dc:creator>Allison Febbo</dc:creator>
  <cp:lastModifiedBy>Ray Stokes</cp:lastModifiedBy>
  <cp:revision>425</cp:revision>
  <cp:lastPrinted>2015-10-12T23:12:41Z</cp:lastPrinted>
  <dcterms:created xsi:type="dcterms:W3CDTF">2014-12-15T19:27:48Z</dcterms:created>
  <dcterms:modified xsi:type="dcterms:W3CDTF">2024-01-08T22:52:43Z</dcterms:modified>
</cp:coreProperties>
</file>